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9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815FA-FB38-4FE2-9A93-D9F95E878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1B59EC-250A-4AF6-BEC8-07722E303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557E6-17CF-465B-81EE-2CF3FAA8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75016-30AF-4E36-8866-AF57265F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75191-4CC9-4F44-B691-7D2B23C5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54D7A-363C-41FD-B2F6-351A1799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02BA8-5E64-4569-A94A-C71BE3BB7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EC9D6-15EB-489E-B8FD-AABEE88E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00E35-1C99-4815-A129-CB3D84B4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F7E-218A-4BC4-AACE-5DE3125E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0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CCCB08-20B5-45F1-9AE5-0AF63BF6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9AB8EA-F8B0-4282-AB29-DBFD18816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C210D-FD33-4F5C-BF35-5D8AA73D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C04041-475F-4B17-8CEA-F15605E4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3AB9E-873C-40C7-AC6D-724C73B5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F9547-1A18-49E3-850E-D022705D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CB624-2A7C-4DA2-9AB6-0B92C39B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00C04-2BC4-4301-AFA5-3CE45DE4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3006F-66E7-49C9-A2F8-20AB94C4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0940A-5F87-42BF-B5CF-0219E620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9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3399-4E99-4ADD-9099-B8C3BBF3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0E2BA-6E22-491E-B1CD-FA9389277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0AD56-8887-4627-A0C9-D12B3FAB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C0AD0-31C4-44FD-B1F1-3B780C9A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FE370-0EE6-4AC6-A6E4-55140F79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BAA1-B1D5-455A-B5C1-12093D17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7EB6E-9D3D-4A7B-8987-FA18139B2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342EB-9AB4-474E-ADDE-2132A244F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1248-F8A9-4E26-B71C-7E65A1C2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8103B-7391-4FBE-B9F0-7219C5F0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707E5-A7AA-49D5-96A9-F8872E8C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8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811A4-D6DF-47DD-ACB0-86B27753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D1D55-3862-48FD-BA99-95EA23BE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FC49FA-0A08-4DFD-8AD0-F61572E37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8324C9-7971-492E-B7E9-E7F6F2ABE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DC3947-A40B-495F-B726-6BB872440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9F03C0-8B84-431E-9A78-3AFF7C4E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A45A28-7DF3-499D-93CC-A6019881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32645-C54A-4F75-8629-59D2DF6D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05312-528A-427B-A269-77C4949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C1A31D-52CC-4FE4-8BCF-A3C199DE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4D0240-9310-4CFD-A2AD-2D12154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F289F6-76E9-48BB-8F48-709482C9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4DD26D-D92E-4C39-97EA-D10F138A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5893EA-56D4-403C-8195-0004E15B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E63C6-C7AB-452A-8D99-BAD5E346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A5E34-F5F9-436B-8EB1-D3C52DE5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5B06D-33AF-4218-8002-A9DEE9EC3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AAB51A-09DE-4CD0-B2E3-6D6F5A7A1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1579D-A1DD-4381-A697-4BF0CA6F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C2AFD-6A30-4362-B059-4D63F7B5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1BC05-1572-4A1F-ACC2-321C3462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5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9F136-6EB7-4D1F-8E2C-EC4A08E3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EA686E-5B73-4A13-9710-EB7403EAD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DF36F0-CB45-4232-9926-26804B47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2FAC1-64EA-463B-AB62-A90D0B4F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404E73-45E0-4E07-857D-2B5DE776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54491-3762-4E62-9D07-56A1CDD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1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8D307-0971-453E-A6A5-D7AF321A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C752F-6D61-4E62-A9C9-7C14BAE3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02260-322D-4115-8B64-023332F3F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D3146-7E30-47D5-AA1F-BEEAB300D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06275-D67E-4FBC-90F0-19C0C83B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8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b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5LPVIRv8YhhKqkfJ6TLEI6f84MqwSygq/view?usp=sharing&amp;usp=embed_facebook" TargetMode="External"/><Relationship Id="rId3" Type="http://schemas.openxmlformats.org/officeDocument/2006/relationships/hyperlink" Target="https://sweetnew.tistory.com/165" TargetMode="External"/><Relationship Id="rId7" Type="http://schemas.openxmlformats.org/officeDocument/2006/relationships/hyperlink" Target="https://fishpoint.tistory.com/2050" TargetMode="External"/><Relationship Id="rId2" Type="http://schemas.openxmlformats.org/officeDocument/2006/relationships/hyperlink" Target="https://fishpoint.tistory.com/714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PostView.nhn?blogId=emperonics&amp;logNo=221821487830&amp;categoryNo=15&amp;parentCategoryNo=0" TargetMode="External"/><Relationship Id="rId5" Type="http://schemas.openxmlformats.org/officeDocument/2006/relationships/hyperlink" Target="https://hoho325.tistory.com/219" TargetMode="External"/><Relationship Id="rId4" Type="http://schemas.openxmlformats.org/officeDocument/2006/relationships/hyperlink" Target="https://kocoafab.cc/tutorial/view/75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bmp"/><Relationship Id="rId3" Type="http://schemas.openxmlformats.org/officeDocument/2006/relationships/image" Target="../media/image3.svg"/><Relationship Id="rId7" Type="http://schemas.openxmlformats.org/officeDocument/2006/relationships/image" Target="../media/image7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mp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b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mp"/><Relationship Id="rId2" Type="http://schemas.openxmlformats.org/officeDocument/2006/relationships/image" Target="../media/image13.b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14484-E9E2-4037-BB3A-BF71E46C9B7B}"/>
              </a:ext>
            </a:extLst>
          </p:cNvPr>
          <p:cNvSpPr txBox="1"/>
          <p:nvPr/>
        </p:nvSpPr>
        <p:spPr>
          <a:xfrm>
            <a:off x="314356" y="1411817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&lt;</a:t>
            </a:r>
            <a:r>
              <a:rPr lang="ko-KR" altLang="en-US" sz="2000" b="1" dirty="0">
                <a:latin typeface="+mj-lt"/>
              </a:rPr>
              <a:t>기말 프로젝트</a:t>
            </a:r>
            <a:r>
              <a:rPr lang="en-US" altLang="ko-KR" sz="2000" b="1" dirty="0">
                <a:latin typeface="+mj-lt"/>
              </a:rPr>
              <a:t>&gt;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314356" y="1767444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스마트 현관 </a:t>
            </a:r>
            <a:r>
              <a:rPr lang="ko-KR" altLang="en-US" sz="3600" b="1" dirty="0" err="1"/>
              <a:t>센서등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D4684-EBA4-4034-B27A-44EBDB9AA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787" y="268960"/>
            <a:ext cx="1142857" cy="11428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2865548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314356" y="3228945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2022.12.15.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4DB27-46CB-4BAB-A46C-E3ACF0611077}"/>
              </a:ext>
            </a:extLst>
          </p:cNvPr>
          <p:cNvSpPr txBox="1"/>
          <p:nvPr/>
        </p:nvSpPr>
        <p:spPr>
          <a:xfrm>
            <a:off x="314356" y="3910162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콘텐츠</a:t>
            </a:r>
            <a:r>
              <a:rPr lang="en-US" altLang="ko-KR" sz="2000" b="1" dirty="0">
                <a:latin typeface="+mj-lt"/>
              </a:rPr>
              <a:t>IT 20205220 </a:t>
            </a:r>
            <a:r>
              <a:rPr lang="ko-KR" altLang="en-US" sz="2000" b="1" dirty="0">
                <a:latin typeface="+mj-lt"/>
              </a:rPr>
              <a:t>이바다</a:t>
            </a:r>
          </a:p>
        </p:txBody>
      </p:sp>
    </p:spTree>
    <p:extLst>
      <p:ext uri="{BB962C8B-B14F-4D97-AF65-F5344CB8AC3E}">
        <p14:creationId xmlns:p14="http://schemas.microsoft.com/office/powerpoint/2010/main" val="291251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observe </a:t>
            </a:r>
            <a:r>
              <a:rPr lang="ko-KR" altLang="en-US" sz="1600" dirty="0"/>
              <a:t>시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센서를 통해 사람을 감지하고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표시하여 응답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메시지의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따라 동작</a:t>
            </a:r>
            <a:endParaRPr lang="en-US" altLang="ko-KR" sz="16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61B2A891-41D0-42E3-B51C-8B63A5AF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2"/>
          <a:stretch/>
        </p:blipFill>
        <p:spPr>
          <a:xfrm>
            <a:off x="769680" y="3194023"/>
            <a:ext cx="3440414" cy="26352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23B0D09A-FE7D-4B4D-BD08-B8E3EB22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1"/>
          <a:stretch/>
        </p:blipFill>
        <p:spPr>
          <a:xfrm>
            <a:off x="5953897" y="3815892"/>
            <a:ext cx="4418571" cy="1618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82C87-FDD3-4F1A-8A9E-5ED7FA97A950}"/>
              </a:ext>
            </a:extLst>
          </p:cNvPr>
          <p:cNvSpPr txBox="1"/>
          <p:nvPr/>
        </p:nvSpPr>
        <p:spPr>
          <a:xfrm>
            <a:off x="3821238" y="4234675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GET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54D-0FC8-408E-9B4A-A8404ACCD1D7}"/>
              </a:ext>
            </a:extLst>
          </p:cNvPr>
          <p:cNvSpPr txBox="1"/>
          <p:nvPr/>
        </p:nvSpPr>
        <p:spPr>
          <a:xfrm>
            <a:off x="8965002" y="4234674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PUT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</p:spTree>
    <p:extLst>
      <p:ext uri="{BB962C8B-B14F-4D97-AF65-F5344CB8AC3E}">
        <p14:creationId xmlns:p14="http://schemas.microsoft.com/office/powerpoint/2010/main" val="10248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CoAP_Server.java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서버에 </a:t>
            </a:r>
            <a:r>
              <a:rPr lang="en-US" altLang="ko-KR" sz="1600" dirty="0"/>
              <a:t>LED</a:t>
            </a:r>
            <a:r>
              <a:rPr lang="ko-KR" altLang="en-US" sz="1600" dirty="0"/>
              <a:t>와 </a:t>
            </a:r>
            <a:r>
              <a:rPr lang="en-US" altLang="ko-KR" sz="1600" dirty="0"/>
              <a:t>PIR </a:t>
            </a:r>
            <a:r>
              <a:rPr lang="ko-KR" altLang="en-US" sz="1600" dirty="0"/>
              <a:t>리소스 추가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</a:t>
            </a:r>
            <a:r>
              <a:rPr lang="en-US" altLang="ko-KR" sz="1600" dirty="0"/>
              <a:t>observe </a:t>
            </a:r>
            <a:r>
              <a:rPr lang="ko-KR" altLang="en-US" sz="1600" dirty="0"/>
              <a:t>옵션 활성화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PIR sensor</a:t>
            </a:r>
            <a:r>
              <a:rPr lang="ko-KR" altLang="en-US" sz="1600" dirty="0"/>
              <a:t>의</a:t>
            </a:r>
            <a:r>
              <a:rPr lang="en-US" altLang="ko-KR" sz="1600" dirty="0"/>
              <a:t> observe</a:t>
            </a:r>
            <a:r>
              <a:rPr lang="ko-KR" altLang="en-US" sz="1600" dirty="0"/>
              <a:t> 동작 구현 </a:t>
            </a:r>
            <a:r>
              <a:rPr lang="en-US" altLang="ko-KR" sz="1600" dirty="0"/>
              <a:t>(1</a:t>
            </a:r>
            <a:r>
              <a:rPr lang="ko-KR" altLang="en-US" sz="1600" dirty="0"/>
              <a:t>초에 한번씩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 값을 전송</a:t>
            </a:r>
            <a:r>
              <a:rPr lang="en-US" altLang="ko-KR" sz="1600" dirty="0"/>
              <a:t>)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768F4419-EE27-4ED9-AE34-F1F5610D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5" r="33591" b="39137"/>
          <a:stretch/>
        </p:blipFill>
        <p:spPr>
          <a:xfrm>
            <a:off x="978702" y="3429000"/>
            <a:ext cx="4064930" cy="13998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F1E4E834-CE24-499D-BD5F-782208253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88" r="35193" b="9858"/>
          <a:stretch/>
        </p:blipFill>
        <p:spPr>
          <a:xfrm>
            <a:off x="6468564" y="3519036"/>
            <a:ext cx="4579817" cy="13098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6D97D-6B05-4CFB-BAA3-93180EAD358F}"/>
              </a:ext>
            </a:extLst>
          </p:cNvPr>
          <p:cNvSpPr txBox="1"/>
          <p:nvPr/>
        </p:nvSpPr>
        <p:spPr>
          <a:xfrm>
            <a:off x="1121141" y="5127138"/>
            <a:ext cx="3367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j-lt"/>
              </a:rPr>
              <a:t>리소스 추가 </a:t>
            </a:r>
            <a:r>
              <a:rPr lang="en-US" altLang="ko-KR" sz="1200" dirty="0">
                <a:latin typeface="+mj-lt"/>
              </a:rPr>
              <a:t>&amp; PIR </a:t>
            </a:r>
            <a:r>
              <a:rPr lang="ko-KR" altLang="en-US" sz="1200" dirty="0">
                <a:latin typeface="+mj-lt"/>
              </a:rPr>
              <a:t>센서 </a:t>
            </a:r>
            <a:r>
              <a:rPr lang="en-US" altLang="ko-KR" sz="1200" dirty="0">
                <a:latin typeface="+mj-lt"/>
              </a:rPr>
              <a:t>observe </a:t>
            </a:r>
            <a:r>
              <a:rPr lang="ko-KR" altLang="en-US" sz="1200" dirty="0">
                <a:latin typeface="+mj-lt"/>
              </a:rPr>
              <a:t>옵션 활성화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402A9-59D3-4B88-B7F3-46AA7C8F2FA5}"/>
              </a:ext>
            </a:extLst>
          </p:cNvPr>
          <p:cNvSpPr txBox="1"/>
          <p:nvPr/>
        </p:nvSpPr>
        <p:spPr>
          <a:xfrm>
            <a:off x="7640377" y="5127137"/>
            <a:ext cx="2236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PIR sensor observe </a:t>
            </a:r>
            <a:r>
              <a:rPr lang="ko-KR" altLang="en-US" sz="1200" dirty="0">
                <a:latin typeface="+mj-lt"/>
              </a:rPr>
              <a:t>동작 구현</a:t>
            </a:r>
          </a:p>
        </p:txBody>
      </p:sp>
    </p:spTree>
    <p:extLst>
      <p:ext uri="{BB962C8B-B14F-4D97-AF65-F5344CB8AC3E}">
        <p14:creationId xmlns:p14="http://schemas.microsoft.com/office/powerpoint/2010/main" val="422932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GUI_Client.java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Led </a:t>
            </a:r>
            <a:r>
              <a:rPr lang="ko-KR" altLang="en-US" sz="1600" dirty="0"/>
              <a:t>밝기 제어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제어를 위한 </a:t>
            </a:r>
            <a:r>
              <a:rPr lang="en-US" altLang="ko-KR" sz="1600" dirty="0"/>
              <a:t>UI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사람이 감지되면</a:t>
            </a:r>
            <a:r>
              <a:rPr lang="en-US" altLang="ko-KR" sz="1600" dirty="0"/>
              <a:t>, </a:t>
            </a:r>
            <a:r>
              <a:rPr lang="ko-KR" altLang="en-US" sz="1600" dirty="0"/>
              <a:t>조도 센서 값에 따라 </a:t>
            </a:r>
            <a:r>
              <a:rPr lang="en-US" altLang="ko-KR" sz="1600" dirty="0"/>
              <a:t>led</a:t>
            </a:r>
            <a:r>
              <a:rPr lang="ko-KR" altLang="en-US" sz="1600" dirty="0"/>
              <a:t>의 밝기가 조절되며 </a:t>
            </a:r>
            <a:r>
              <a:rPr lang="en-US" altLang="ko-KR" sz="1600" dirty="0"/>
              <a:t>led</a:t>
            </a:r>
            <a:r>
              <a:rPr lang="ko-KR" altLang="en-US" sz="1600" dirty="0"/>
              <a:t> 동작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00E75294-2285-4C89-BDC1-F90892AD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23" y="3160041"/>
            <a:ext cx="4863577" cy="23819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7B8839-C0BE-41C1-B608-9CE62A43F7E5}"/>
              </a:ext>
            </a:extLst>
          </p:cNvPr>
          <p:cNvSpPr txBox="1"/>
          <p:nvPr/>
        </p:nvSpPr>
        <p:spPr>
          <a:xfrm>
            <a:off x="6152235" y="5874745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PIR</a:t>
            </a:r>
            <a:r>
              <a:rPr lang="ko-KR" altLang="en-US" sz="1400" dirty="0"/>
              <a:t> 센서 상태 값에 따른 </a:t>
            </a:r>
            <a:r>
              <a:rPr lang="en-US" altLang="ko-KR" sz="1400" dirty="0"/>
              <a:t>PUT </a:t>
            </a:r>
            <a:r>
              <a:rPr lang="ko-KR" altLang="en-US" sz="1400" dirty="0"/>
              <a:t>메시지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AAC4A-CBB4-4676-B932-F192F59D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53" y="2966196"/>
            <a:ext cx="2783937" cy="2812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68AF8-9E63-40B8-ADCB-27ADC366B304}"/>
              </a:ext>
            </a:extLst>
          </p:cNvPr>
          <p:cNvSpPr txBox="1"/>
          <p:nvPr/>
        </p:nvSpPr>
        <p:spPr>
          <a:xfrm>
            <a:off x="2032402" y="587474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Led, PIR </a:t>
            </a:r>
            <a:r>
              <a:rPr lang="ko-KR" altLang="en-US" sz="1400" dirty="0"/>
              <a:t>센서 제어를 위한 </a:t>
            </a:r>
            <a:r>
              <a:rPr lang="en-US" altLang="ko-KR" sz="1400" dirty="0"/>
              <a:t>UI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96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Demo </a:t>
            </a:r>
            <a:r>
              <a:rPr lang="ko-KR" altLang="en-US" sz="3200" b="1" dirty="0"/>
              <a:t>영상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24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참고 자료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49A525-2AE8-40F9-A203-1C98CF377843}"/>
              </a:ext>
            </a:extLst>
          </p:cNvPr>
          <p:cNvSpPr txBox="1"/>
          <p:nvPr/>
        </p:nvSpPr>
        <p:spPr>
          <a:xfrm>
            <a:off x="430756" y="1053392"/>
            <a:ext cx="11330487" cy="538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_6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_9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_11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_12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_13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 센서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 센서 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https://fishpoint.tistory.com/7143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[Arduino]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센서란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https://sweetnew.tistory.com/165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조도센서로 어두워지면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제어하기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https://kocoafab.cc/tutorial/view/754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라즈베리파이로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스마트 시스템 만들기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p.220,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대구 카톨릭 대학교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4b led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밝기 조절하기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(PWM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출력 제어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https://hoho325.tistory.com/219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GPIO PWM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제어하기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https://blog.naver.com/PostView.nhn?blogId=emperonics&amp;logNo=221821487830&amp;categoryNo=15&amp;parentCategoryNo=0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MCP3208 ADC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컨버터 사용하기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회로와 소스코드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https://fishpoint.tistory.com/2050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Fritzing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 버전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https://drive.google.com/file/d/15LPVIRv8YhhKqkfJ6TLEI6f84MqwSygq/view?usp=sharing&amp;usp=embed_facebook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84598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19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Contents</a:t>
            </a:r>
            <a:endParaRPr lang="ko-KR" altLang="en-US" sz="3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209324" y="1087846"/>
            <a:ext cx="399340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배경 및 제안 아이디어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프로젝트 내용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하드웨어 및 소프트웨어 구현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+mj-lt"/>
              </a:rPr>
              <a:t>Demo </a:t>
            </a:r>
            <a:r>
              <a:rPr lang="ko-KR" altLang="en-US" sz="2000" dirty="0">
                <a:latin typeface="+mj-lt"/>
              </a:rPr>
              <a:t>영상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참고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자료</a:t>
            </a:r>
          </a:p>
        </p:txBody>
      </p:sp>
    </p:spTree>
    <p:extLst>
      <p:ext uri="{BB962C8B-B14F-4D97-AF65-F5344CB8AC3E}">
        <p14:creationId xmlns:p14="http://schemas.microsoft.com/office/powerpoint/2010/main" val="97183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배경 및 제안 아이디어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402254" y="1655277"/>
            <a:ext cx="11387492" cy="354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j-lt"/>
              </a:rPr>
              <a:t>배경</a:t>
            </a:r>
            <a:endParaRPr lang="en-US" altLang="ko-KR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lt"/>
              </a:rPr>
              <a:t>기존 현관 </a:t>
            </a:r>
            <a:r>
              <a:rPr lang="ko-KR" altLang="en-US" dirty="0" err="1">
                <a:latin typeface="+mj-lt"/>
              </a:rPr>
              <a:t>센서등은</a:t>
            </a:r>
            <a:r>
              <a:rPr lang="ko-KR" altLang="en-US" dirty="0">
                <a:latin typeface="+mj-lt"/>
              </a:rPr>
              <a:t> 필요 없을 때도 켜지는 경우가 있으며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센서등의</a:t>
            </a:r>
            <a:r>
              <a:rPr lang="ko-KR" altLang="en-US" dirty="0">
                <a:latin typeface="+mj-lt"/>
              </a:rPr>
              <a:t> 밝기를 조절할 수 없어 눈이 부실 때가 있음</a:t>
            </a:r>
            <a:r>
              <a:rPr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j-lt"/>
              </a:rPr>
              <a:t>제안 아이디어</a:t>
            </a:r>
            <a:endParaRPr lang="en-US" altLang="ko-KR" sz="20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j-lt"/>
              </a:rPr>
              <a:t>- </a:t>
            </a:r>
            <a:r>
              <a:rPr lang="ko-KR" altLang="en-US" dirty="0">
                <a:latin typeface="+mj-lt"/>
              </a:rPr>
              <a:t>센서 인식 기능을 끄고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켤 수 있게 하여 </a:t>
            </a:r>
            <a:r>
              <a:rPr lang="ko-KR" altLang="en-US" b="1" dirty="0" err="1">
                <a:latin typeface="+mj-lt"/>
              </a:rPr>
              <a:t>센서등이</a:t>
            </a:r>
            <a:r>
              <a:rPr lang="ko-KR" altLang="en-US" b="1" dirty="0">
                <a:latin typeface="+mj-lt"/>
              </a:rPr>
              <a:t> 필요 없을 때는 켜지지 않게 </a:t>
            </a:r>
            <a:r>
              <a:rPr lang="ko-KR" altLang="en-US" dirty="0">
                <a:latin typeface="+mj-lt"/>
              </a:rPr>
              <a:t>하고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주변 환경의 밝기나 사용자의 취향에 따라 </a:t>
            </a:r>
            <a:r>
              <a:rPr lang="ko-KR" altLang="en-US" b="1" dirty="0" err="1">
                <a:latin typeface="+mj-lt"/>
              </a:rPr>
              <a:t>센서등의</a:t>
            </a:r>
            <a:r>
              <a:rPr lang="ko-KR" altLang="en-US" b="1" dirty="0">
                <a:latin typeface="+mj-lt"/>
              </a:rPr>
              <a:t> 밝기를 조절</a:t>
            </a:r>
            <a:r>
              <a:rPr lang="ko-KR" altLang="en-US" dirty="0">
                <a:latin typeface="+mj-lt"/>
              </a:rPr>
              <a:t>할 수 있는 </a:t>
            </a:r>
            <a:r>
              <a:rPr lang="ko-KR" altLang="en-US" b="1" dirty="0">
                <a:latin typeface="+mj-lt"/>
              </a:rPr>
              <a:t>스마트 </a:t>
            </a:r>
            <a:r>
              <a:rPr lang="ko-KR" altLang="en-US" b="1" dirty="0" err="1">
                <a:latin typeface="+mj-lt"/>
              </a:rPr>
              <a:t>센서등</a:t>
            </a:r>
            <a:r>
              <a:rPr lang="ko-KR" altLang="en-US" dirty="0" err="1">
                <a:latin typeface="+mj-lt"/>
              </a:rPr>
              <a:t>을</a:t>
            </a:r>
            <a:r>
              <a:rPr lang="ko-KR" altLang="en-US" dirty="0">
                <a:latin typeface="+mj-lt"/>
              </a:rPr>
              <a:t> 개발하여 문제를 해결할 수 있음</a:t>
            </a:r>
            <a:r>
              <a:rPr lang="en-US" altLang="ko-KR" dirty="0">
                <a:latin typeface="+mj-lt"/>
              </a:rPr>
              <a:t>.</a:t>
            </a:r>
            <a:endParaRPr lang="en-US" altLang="ko-K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807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D93042-0E58-48F7-AD4B-8AF136911435}"/>
              </a:ext>
            </a:extLst>
          </p:cNvPr>
          <p:cNvSpPr/>
          <p:nvPr/>
        </p:nvSpPr>
        <p:spPr>
          <a:xfrm>
            <a:off x="2193325" y="3924178"/>
            <a:ext cx="2020329" cy="233208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430756" y="1022499"/>
            <a:ext cx="11330487" cy="2716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시스템 구조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 sensor : </a:t>
            </a:r>
            <a:r>
              <a:rPr lang="ko-KR" altLang="en-US" sz="1600" dirty="0"/>
              <a:t>사람 감지</a:t>
            </a:r>
            <a:r>
              <a:rPr lang="en-US" altLang="ko-KR" sz="1600" dirty="0"/>
              <a:t>, Observe Option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센서등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조도 센서 </a:t>
            </a:r>
            <a:r>
              <a:rPr lang="en-US" altLang="ko-KR" sz="1600" dirty="0"/>
              <a:t>: </a:t>
            </a:r>
            <a:r>
              <a:rPr lang="ko-KR" altLang="en-US" sz="1600" dirty="0"/>
              <a:t>주변 환경의 밝기 감지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 : </a:t>
            </a:r>
            <a:r>
              <a:rPr lang="ko-KR" altLang="en-US" sz="1600" dirty="0"/>
              <a:t>조도 센서의 값을 아날로그 값으로 </a:t>
            </a:r>
            <a:r>
              <a:rPr lang="ko-KR" altLang="en-US" sz="1600" dirty="0" err="1"/>
              <a:t>읽어옴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 </a:t>
            </a:r>
            <a:r>
              <a:rPr lang="ko-KR" altLang="en-US" sz="1600" dirty="0"/>
              <a:t>서버 </a:t>
            </a:r>
            <a:r>
              <a:rPr lang="en-US" altLang="ko-KR" sz="1600" dirty="0"/>
              <a:t>: CoAP </a:t>
            </a:r>
            <a:r>
              <a:rPr lang="ko-KR" altLang="en-US" sz="1600" dirty="0"/>
              <a:t>통신을 사용한 </a:t>
            </a:r>
            <a:r>
              <a:rPr lang="en-US" altLang="ko-KR" sz="1600" dirty="0"/>
              <a:t>Resource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 Client/UI : CoAP </a:t>
            </a:r>
            <a:r>
              <a:rPr lang="ko-KR" altLang="en-US" sz="1600" dirty="0"/>
              <a:t>클라이언트와 </a:t>
            </a:r>
            <a:r>
              <a:rPr lang="en-US" altLang="ko-KR" sz="1600" dirty="0"/>
              <a:t>UI </a:t>
            </a:r>
            <a:r>
              <a:rPr lang="ko-KR" altLang="en-US" sz="1600" dirty="0"/>
              <a:t>통합 및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 제어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제어</a:t>
            </a:r>
            <a:endParaRPr lang="en-US" altLang="ko-KR" sz="1600" dirty="0"/>
          </a:p>
        </p:txBody>
      </p: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547D59C7-2DA3-4C8B-8504-0C5AF13D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9183" y="4495424"/>
            <a:ext cx="914400" cy="914400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1AA54CD7-768A-4C8E-A5BB-1850F47A3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470" y="4495424"/>
            <a:ext cx="914400" cy="914400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729A35D-03F5-4182-B01E-F8AE3A44F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647" y="4010601"/>
            <a:ext cx="740537" cy="9420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0D3FA86D-519A-4E10-BE8D-5BE2ABEA0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296" y="5071042"/>
            <a:ext cx="384860" cy="10577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EC01DDF-82C8-440E-940D-D85432D88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9056" y="5045299"/>
            <a:ext cx="489594" cy="10577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BECC1C7-8384-4DE1-861B-D30B718A1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505" y="5116960"/>
            <a:ext cx="537864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8811E6-B7DE-46B0-9822-A17ACFB19076}"/>
              </a:ext>
            </a:extLst>
          </p:cNvPr>
          <p:cNvSpPr txBox="1"/>
          <p:nvPr/>
        </p:nvSpPr>
        <p:spPr>
          <a:xfrm>
            <a:off x="2614972" y="6342684"/>
            <a:ext cx="14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CoAP Resource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EE4647-2947-4A22-9D16-6969C2A7EFFA}"/>
              </a:ext>
            </a:extLst>
          </p:cNvPr>
          <p:cNvCxnSpPr>
            <a:endCxn id="3" idx="1"/>
          </p:cNvCxnSpPr>
          <p:nvPr/>
        </p:nvCxnSpPr>
        <p:spPr>
          <a:xfrm>
            <a:off x="4102443" y="4481612"/>
            <a:ext cx="1826740" cy="47101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B011F6-1B47-4797-BFC4-4EBCA3400BD4}"/>
              </a:ext>
            </a:extLst>
          </p:cNvPr>
          <p:cNvCxnSpPr>
            <a:cxnSpLocks/>
          </p:cNvCxnSpPr>
          <p:nvPr/>
        </p:nvCxnSpPr>
        <p:spPr>
          <a:xfrm flipV="1">
            <a:off x="4102443" y="4967648"/>
            <a:ext cx="1826740" cy="60651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6795F3-B2C8-49A2-A0F7-1FD2B55E3791}"/>
              </a:ext>
            </a:extLst>
          </p:cNvPr>
          <p:cNvSpPr txBox="1"/>
          <p:nvPr/>
        </p:nvSpPr>
        <p:spPr>
          <a:xfrm>
            <a:off x="4755417" y="4809183"/>
            <a:ext cx="5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wire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6F48F6E-C106-496B-863E-94000E8A949D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6843583" y="4952624"/>
            <a:ext cx="1346887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EC9B76-8BCF-47CA-A651-E730723703FB}"/>
              </a:ext>
            </a:extLst>
          </p:cNvPr>
          <p:cNvSpPr txBox="1"/>
          <p:nvPr/>
        </p:nvSpPr>
        <p:spPr>
          <a:xfrm>
            <a:off x="6696458" y="4481612"/>
            <a:ext cx="164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</a:rPr>
              <a:t>CoAP Communication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852CE-311F-41F0-85B9-23F26A706031}"/>
              </a:ext>
            </a:extLst>
          </p:cNvPr>
          <p:cNvSpPr txBox="1"/>
          <p:nvPr/>
        </p:nvSpPr>
        <p:spPr>
          <a:xfrm>
            <a:off x="5784968" y="5330646"/>
            <a:ext cx="1202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CoAP Server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A750-47AC-4C49-9243-5C2FA8C8CD80}"/>
              </a:ext>
            </a:extLst>
          </p:cNvPr>
          <p:cNvSpPr txBox="1"/>
          <p:nvPr/>
        </p:nvSpPr>
        <p:spPr>
          <a:xfrm>
            <a:off x="8046255" y="5329196"/>
            <a:ext cx="1320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</a:rPr>
              <a:t>CoAP Client</a:t>
            </a:r>
          </a:p>
          <a:p>
            <a:pPr algn="ctr"/>
            <a:r>
              <a:rPr lang="en-US" altLang="ko-KR" sz="1400" dirty="0">
                <a:latin typeface="+mj-lt"/>
              </a:rPr>
              <a:t>+</a:t>
            </a:r>
          </a:p>
          <a:p>
            <a:pPr algn="ctr"/>
            <a:r>
              <a:rPr lang="en-US" altLang="ko-KR" sz="1400" dirty="0">
                <a:latin typeface="+mj-lt"/>
              </a:rPr>
              <a:t>User Interface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AA6E1-16B7-4EB2-9311-A7AC11D1A7A9}"/>
              </a:ext>
            </a:extLst>
          </p:cNvPr>
          <p:cNvSpPr txBox="1"/>
          <p:nvPr/>
        </p:nvSpPr>
        <p:spPr>
          <a:xfrm>
            <a:off x="5496570" y="6411818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&lt;</a:t>
            </a:r>
            <a:r>
              <a:rPr lang="ko-KR" altLang="en-US" sz="1400" dirty="0">
                <a:latin typeface="+mj-lt"/>
              </a:rPr>
              <a:t>시스템 구조</a:t>
            </a:r>
            <a:r>
              <a:rPr lang="en-US" altLang="ko-KR" sz="1400" dirty="0">
                <a:latin typeface="+mj-lt"/>
              </a:rPr>
              <a:t>&gt;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70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2499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하드웨어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 sensor : 3.3V, GPIO 25, Ground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: GPIO 24, GPIO 26, GPIO 1, Ground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조도 센서 </a:t>
            </a:r>
            <a:r>
              <a:rPr lang="en-US" altLang="ko-KR" sz="1600" dirty="0"/>
              <a:t>: 3.3V, Ground, GPIO 23, MCP3204 CH0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 : 3.3V, Ground, GPIO 14, GPIO 13, GPIO 12, GPIO 10, Ground</a:t>
            </a: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90D169ED-DC96-4F73-9DB5-31BE444B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95" y="3262048"/>
            <a:ext cx="3643756" cy="29997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51CA77-4279-459D-BB39-93143AE9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07" y="3980095"/>
            <a:ext cx="2833816" cy="21253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C7E81A-A6C6-4089-A190-393D13B1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079" y="3980095"/>
            <a:ext cx="2833816" cy="2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3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267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Java </a:t>
            </a:r>
            <a:r>
              <a:rPr lang="ko-KR" altLang="en-US" sz="1600" dirty="0"/>
              <a:t>기반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LED.java -&gt; 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CoAP resource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MCP3204.java -&gt; ADC</a:t>
            </a:r>
            <a:r>
              <a:rPr lang="ko-KR" altLang="en-US" sz="1600" dirty="0"/>
              <a:t> 칩 클래스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 -&gt; PIR </a:t>
            </a:r>
            <a:r>
              <a:rPr lang="ko-KR" altLang="en-US" sz="1600" dirty="0"/>
              <a:t>센서 </a:t>
            </a:r>
            <a:r>
              <a:rPr lang="en-US" altLang="ko-KR" sz="1600" dirty="0"/>
              <a:t>CoAP resource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CoAP_Server.java -&gt; CoAP Server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GUI_Client.java -&gt; CoAP Client</a:t>
            </a:r>
          </a:p>
        </p:txBody>
      </p:sp>
    </p:spTree>
    <p:extLst>
      <p:ext uri="{BB962C8B-B14F-4D97-AF65-F5344CB8AC3E}">
        <p14:creationId xmlns:p14="http://schemas.microsoft.com/office/powerpoint/2010/main" val="195679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LED.java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PWM</a:t>
            </a:r>
            <a:r>
              <a:rPr lang="ko-KR" altLang="en-US" sz="1600" dirty="0"/>
              <a:t>을 사용하기 위한 객체 생성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메시지에 따라 동작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2D376891-EF25-4B9B-A439-3910DFE6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6" y="3027658"/>
            <a:ext cx="2390554" cy="23104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290D88-F743-426B-BC40-0D1C9CACA23C}"/>
              </a:ext>
            </a:extLst>
          </p:cNvPr>
          <p:cNvSpPr txBox="1"/>
          <p:nvPr/>
        </p:nvSpPr>
        <p:spPr>
          <a:xfrm>
            <a:off x="556884" y="5521545"/>
            <a:ext cx="213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객체 생성 및 초기화</a:t>
            </a: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D6E45C83-9B8F-4C1C-9736-28D95D03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43" y="1197964"/>
            <a:ext cx="2631990" cy="49074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093AF-457B-49CD-9982-C64BA41AFCE3}"/>
              </a:ext>
            </a:extLst>
          </p:cNvPr>
          <p:cNvSpPr txBox="1"/>
          <p:nvPr/>
        </p:nvSpPr>
        <p:spPr>
          <a:xfrm>
            <a:off x="9098276" y="2636048"/>
            <a:ext cx="2992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+mj-lt"/>
              </a:rPr>
              <a:t>PUT </a:t>
            </a:r>
            <a:r>
              <a:rPr lang="ko-KR" altLang="en-US" sz="1400" dirty="0">
                <a:latin typeface="+mj-lt"/>
              </a:rPr>
              <a:t>메시지 수신 시 동작 정의</a:t>
            </a:r>
            <a:endParaRPr lang="en-US" altLang="ko-KR" sz="14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조도 센서 값에 따라 </a:t>
            </a:r>
            <a:r>
              <a:rPr lang="en-US" altLang="ko-KR" sz="1400" dirty="0">
                <a:latin typeface="+mj-lt"/>
              </a:rPr>
              <a:t>led</a:t>
            </a:r>
            <a:r>
              <a:rPr lang="ko-KR" altLang="en-US" sz="1400" dirty="0">
                <a:latin typeface="+mj-lt"/>
              </a:rPr>
              <a:t>의 밝기 조절</a:t>
            </a:r>
            <a:endParaRPr lang="en-US" altLang="ko-KR" sz="14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>
                <a:latin typeface="+mj-lt"/>
              </a:rPr>
              <a:t>Led off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20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50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80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100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설정 리셋</a:t>
            </a: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494246A6-ACE9-48CF-9C86-4A24075DD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920" y="3891805"/>
            <a:ext cx="3370413" cy="44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0A81AF-777E-4B53-B49F-5A4392546A5E}"/>
              </a:ext>
            </a:extLst>
          </p:cNvPr>
          <p:cNvSpPr txBox="1"/>
          <p:nvPr/>
        </p:nvSpPr>
        <p:spPr>
          <a:xfrm>
            <a:off x="3547977" y="4451929"/>
            <a:ext cx="2138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j-lt"/>
              </a:rPr>
              <a:t>조도 센서 값을 </a:t>
            </a:r>
            <a:r>
              <a:rPr lang="en-US" altLang="ko-KR" sz="1100" dirty="0" err="1">
                <a:latin typeface="+mj-lt"/>
              </a:rPr>
              <a:t>pwm</a:t>
            </a:r>
            <a:r>
              <a:rPr lang="en-US" altLang="ko-KR" sz="1100" dirty="0">
                <a:latin typeface="+mj-lt"/>
              </a:rPr>
              <a:t> </a:t>
            </a:r>
            <a:r>
              <a:rPr lang="ko-KR" altLang="en-US" sz="1100" dirty="0">
                <a:latin typeface="+mj-lt"/>
              </a:rPr>
              <a:t>값의 범위에 맞게 매핑</a:t>
            </a:r>
          </a:p>
        </p:txBody>
      </p:sp>
    </p:spTree>
    <p:extLst>
      <p:ext uri="{BB962C8B-B14F-4D97-AF65-F5344CB8AC3E}">
        <p14:creationId xmlns:p14="http://schemas.microsoft.com/office/powerpoint/2010/main" val="371769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MCP3204 ADC</a:t>
            </a:r>
            <a:r>
              <a:rPr lang="ko-KR" altLang="en-US" sz="1600" dirty="0"/>
              <a:t>를 </a:t>
            </a:r>
            <a:r>
              <a:rPr lang="en-US" altLang="ko-KR" sz="1600" dirty="0"/>
              <a:t>SPI </a:t>
            </a:r>
            <a:r>
              <a:rPr lang="ko-KR" altLang="en-US" sz="1600" dirty="0"/>
              <a:t>인터페이스와 연결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조도 센서 값 </a:t>
            </a:r>
            <a:r>
              <a:rPr lang="en-US" altLang="ko-KR" sz="1600" dirty="0"/>
              <a:t>-&gt; </a:t>
            </a:r>
            <a:r>
              <a:rPr lang="ko-KR" altLang="en-US" sz="1600" dirty="0"/>
              <a:t>아날로그 값</a:t>
            </a:r>
            <a:endParaRPr lang="en-US" altLang="ko-KR" sz="1600" dirty="0"/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97A9C39D-E330-4059-AEC0-8C088598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63" y="2882097"/>
            <a:ext cx="3783320" cy="32715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98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observe </a:t>
            </a:r>
            <a:r>
              <a:rPr lang="ko-KR" altLang="en-US" sz="1600" dirty="0"/>
              <a:t>시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센서를 통해 사람을 감지하고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표시하여 응답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메시지의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따라 동작</a:t>
            </a:r>
            <a:endParaRPr lang="en-US" altLang="ko-KR" sz="16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61B2A891-41D0-42E3-B51C-8B63A5AF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2"/>
          <a:stretch/>
        </p:blipFill>
        <p:spPr>
          <a:xfrm>
            <a:off x="1248975" y="3290214"/>
            <a:ext cx="2766030" cy="21187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23B0D09A-FE7D-4B4D-BD08-B8E3EB22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1"/>
          <a:stretch/>
        </p:blipFill>
        <p:spPr>
          <a:xfrm>
            <a:off x="6373850" y="3842898"/>
            <a:ext cx="2766030" cy="10133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82C87-FDD3-4F1A-8A9E-5ED7FA97A950}"/>
              </a:ext>
            </a:extLst>
          </p:cNvPr>
          <p:cNvSpPr txBox="1"/>
          <p:nvPr/>
        </p:nvSpPr>
        <p:spPr>
          <a:xfrm>
            <a:off x="3963341" y="4211079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GET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54D-0FC8-408E-9B4A-A8404ACCD1D7}"/>
              </a:ext>
            </a:extLst>
          </p:cNvPr>
          <p:cNvSpPr txBox="1"/>
          <p:nvPr/>
        </p:nvSpPr>
        <p:spPr>
          <a:xfrm>
            <a:off x="8532516" y="4211078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PUT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</p:spTree>
    <p:extLst>
      <p:ext uri="{BB962C8B-B14F-4D97-AF65-F5344CB8AC3E}">
        <p14:creationId xmlns:p14="http://schemas.microsoft.com/office/powerpoint/2010/main" val="82872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742</Words>
  <Application>Microsoft Office PowerPoint</Application>
  <PresentationFormat>와이드스크린</PresentationFormat>
  <Paragraphs>108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BADA</dc:creator>
  <cp:lastModifiedBy>LEE BADA</cp:lastModifiedBy>
  <cp:revision>17</cp:revision>
  <dcterms:created xsi:type="dcterms:W3CDTF">2022-12-14T17:04:48Z</dcterms:created>
  <dcterms:modified xsi:type="dcterms:W3CDTF">2022-12-14T18:22:15Z</dcterms:modified>
</cp:coreProperties>
</file>